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9" r:id="rId4"/>
    <p:sldId id="260" r:id="rId5"/>
    <p:sldId id="262" r:id="rId6"/>
    <p:sldId id="272" r:id="rId7"/>
    <p:sldId id="273" r:id="rId8"/>
    <p:sldId id="274" r:id="rId9"/>
    <p:sldId id="275" r:id="rId10"/>
    <p:sldId id="280" r:id="rId11"/>
    <p:sldId id="276" r:id="rId12"/>
    <p:sldId id="278" r:id="rId13"/>
    <p:sldId id="279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9039" autoAdjust="0"/>
    <p:restoredTop sz="94660"/>
  </p:normalViewPr>
  <p:slideViewPr>
    <p:cSldViewPr>
      <p:cViewPr varScale="1">
        <p:scale>
          <a:sx n="116" d="100"/>
          <a:sy n="116" d="100"/>
        </p:scale>
        <p:origin x="108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F0C96-929D-4162-9E5A-ECB92A6A8C3B}" type="datetimeFigureOut">
              <a:rPr lang="zh-CN" altLang="en-US" smtClean="0"/>
              <a:t>2018/10/19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C44B5E-222A-4D2F-83E4-B28E9B12AF9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4316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B9BBA-F59A-41FC-80D8-0DBBBE4C51E9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70644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B9BBA-F59A-41FC-80D8-0DBBBE4C51E9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87294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B9BBA-F59A-41FC-80D8-0DBBBE4C51E9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98987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B9BBA-F59A-41FC-80D8-0DBBBE4C51E9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4244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B9BBA-F59A-41FC-80D8-0DBBBE4C51E9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85114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B9BBA-F59A-41FC-80D8-0DBBBE4C51E9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8804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B9BBA-F59A-41FC-80D8-0DBBBE4C51E9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67388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B9BBA-F59A-41FC-80D8-0DBBBE4C51E9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93091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B9BBA-F59A-41FC-80D8-0DBBBE4C51E9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62550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B9BBA-F59A-41FC-80D8-0DBBBE4C51E9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09602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B9BBA-F59A-41FC-80D8-0DBBBE4C51E9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43437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B9BBA-F59A-41FC-80D8-0DBBBE4C51E9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3049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2018/10/19</a:t>
            </a:fld>
            <a:endParaRPr lang="zh-CN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2018/10/19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2018/10/19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2018/10/19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2018/10/19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2018/10/19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2018/10/19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2018/10/19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anose="020B0604020202020204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b="1" dirty="0"/>
              <a:t>更新功能操作步骤</a:t>
            </a:r>
            <a:r>
              <a:rPr lang="zh-CN" altLang="zh-CN" dirty="0"/>
              <a:t/>
            </a:r>
            <a:br>
              <a:rPr lang="zh-CN" altLang="zh-CN" dirty="0"/>
            </a:b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b="1" dirty="0"/>
              <a:t>目录</a:t>
            </a:r>
          </a:p>
          <a:p>
            <a:pPr marL="457200" indent="-457200">
              <a:buAutoNum type="arabicPeriod"/>
            </a:pPr>
            <a:r>
              <a:rPr lang="zh-CN" altLang="en-US" dirty="0" smtClean="0"/>
              <a:t>热升级操作步骤</a:t>
            </a:r>
            <a:endParaRPr lang="en-US" altLang="zh-CN" dirty="0" smtClean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altLang="zh-CN" cap="all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FAQ</a:t>
            </a:r>
            <a:r>
              <a:rPr lang="en-US" altLang="zh-CN" cap="all" dirty="0"/>
              <a:t>	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1940560"/>
          </a:xfrm>
        </p:spPr>
        <p:txBody>
          <a:bodyPr/>
          <a:lstStyle/>
          <a:p>
            <a:r>
              <a:rPr lang="zh-CN" altLang="zh-CN" sz="20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编辑：可实时修改渠道信息</a:t>
            </a:r>
            <a:br>
              <a:rPr lang="zh-CN" altLang="zh-CN" sz="20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</a:br>
            <a:r>
              <a:rPr lang="zh-CN" altLang="zh-CN" sz="20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不懂的选项可将鼠标移至对应的      处，会有详细的介绍。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90" y="2553335"/>
            <a:ext cx="8164830" cy="379349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0665" y="1254760"/>
            <a:ext cx="257175" cy="1905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44624"/>
            <a:ext cx="889248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 smtClean="0"/>
              <a:t>   </a:t>
            </a:r>
            <a:r>
              <a:rPr lang="zh-CN" altLang="zh-CN" sz="2000" b="1" dirty="0" smtClean="0">
                <a:solidFill>
                  <a:srgbClr val="FF0000"/>
                </a:solidFill>
              </a:rPr>
              <a:t>版本</a:t>
            </a:r>
            <a:r>
              <a:rPr lang="zh-CN" altLang="zh-CN" sz="2000" b="1" dirty="0">
                <a:solidFill>
                  <a:srgbClr val="FF0000"/>
                </a:solidFill>
              </a:rPr>
              <a:t>测试</a:t>
            </a:r>
          </a:p>
          <a:p>
            <a:pPr lvl="0"/>
            <a:r>
              <a:rPr lang="en-US" altLang="zh-CN" dirty="0" smtClean="0"/>
              <a:t>1</a:t>
            </a:r>
            <a:r>
              <a:rPr lang="zh-CN" altLang="en-US" dirty="0" smtClean="0"/>
              <a:t>、直接可以安装上传的对应版本</a:t>
            </a:r>
            <a:r>
              <a:rPr lang="en-US" altLang="zh-CN" dirty="0" smtClean="0"/>
              <a:t>1</a:t>
            </a:r>
            <a:r>
              <a:rPr lang="zh-CN" altLang="en-US" dirty="0" smtClean="0"/>
              <a:t>的包</a:t>
            </a:r>
            <a:r>
              <a:rPr lang="zh-CN" altLang="zh-CN" dirty="0" smtClean="0"/>
              <a:t>，</a:t>
            </a:r>
            <a:r>
              <a:rPr lang="zh-CN" altLang="zh-CN" dirty="0"/>
              <a:t>进行正常的游戏测试；然后在系统管理界面，点击测试用户，输入测试手机</a:t>
            </a:r>
            <a:r>
              <a:rPr lang="en-US" altLang="zh-CN" dirty="0"/>
              <a:t>IMEI</a:t>
            </a:r>
            <a:r>
              <a:rPr lang="zh-CN" altLang="zh-CN" dirty="0"/>
              <a:t>【手机拨打电话界面输入</a:t>
            </a:r>
            <a:r>
              <a:rPr lang="en-US" altLang="zh-CN" dirty="0"/>
              <a:t>*#06#</a:t>
            </a:r>
            <a:r>
              <a:rPr lang="zh-CN" altLang="zh-CN" dirty="0" smtClean="0"/>
              <a:t>】</a:t>
            </a:r>
            <a:endParaRPr lang="en-US" altLang="zh-CN" dirty="0" smtClean="0"/>
          </a:p>
          <a:p>
            <a:pPr lvl="0"/>
            <a:endParaRPr lang="zh-CN" altLang="zh-CN" sz="1400" dirty="0"/>
          </a:p>
          <a:p>
            <a:pPr lvl="0"/>
            <a:r>
              <a:rPr lang="en-US" altLang="zh-CN" dirty="0" smtClean="0"/>
              <a:t>2</a:t>
            </a:r>
            <a:r>
              <a:rPr lang="zh-CN" altLang="en-US" dirty="0" smtClean="0"/>
              <a:t>、</a:t>
            </a:r>
            <a:r>
              <a:rPr lang="zh-CN" altLang="zh-CN" dirty="0" smtClean="0"/>
              <a:t>退出游戏</a:t>
            </a:r>
            <a:r>
              <a:rPr lang="en-US" altLang="zh-CN" dirty="0" smtClean="0"/>
              <a:t>—</a:t>
            </a:r>
            <a:r>
              <a:rPr lang="zh-CN" altLang="en-US" dirty="0" smtClean="0"/>
              <a:t>重启游戏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pPr lvl="0"/>
            <a:endParaRPr lang="zh-CN" altLang="zh-CN" sz="1400" dirty="0"/>
          </a:p>
          <a:p>
            <a:pPr lvl="0"/>
            <a:r>
              <a:rPr lang="en-US" altLang="zh-CN" dirty="0"/>
              <a:t>3</a:t>
            </a:r>
            <a:r>
              <a:rPr lang="zh-CN" altLang="en-US" dirty="0" smtClean="0"/>
              <a:t>、</a:t>
            </a:r>
            <a:r>
              <a:rPr lang="en-US" altLang="zh-CN" dirty="0" err="1" smtClean="0"/>
              <a:t>wifi</a:t>
            </a:r>
            <a:r>
              <a:rPr lang="zh-CN" altLang="en-US" dirty="0" smtClean="0"/>
              <a:t>网络</a:t>
            </a:r>
            <a:r>
              <a:rPr lang="en-US" altLang="zh-CN" dirty="0" smtClean="0"/>
              <a:t>-</a:t>
            </a:r>
            <a:r>
              <a:rPr lang="zh-CN" altLang="en-US" dirty="0" smtClean="0"/>
              <a:t>非强更：会在后台静默更新（下载完成后，重启游戏将会切换到最新版本）</a:t>
            </a:r>
            <a:endParaRPr lang="en-US" altLang="zh-CN" dirty="0" smtClean="0"/>
          </a:p>
          <a:p>
            <a:pPr lvl="0"/>
            <a:r>
              <a:rPr lang="en-US" altLang="zh-CN" dirty="0"/>
              <a:t> </a:t>
            </a:r>
            <a:r>
              <a:rPr lang="en-US" altLang="zh-CN" dirty="0" smtClean="0"/>
              <a:t>                 </a:t>
            </a:r>
            <a:r>
              <a:rPr lang="zh-CN" altLang="en-US" dirty="0" smtClean="0"/>
              <a:t>强</a:t>
            </a:r>
            <a:r>
              <a:rPr lang="zh-CN" altLang="en-US" dirty="0" smtClean="0"/>
              <a:t>更</a:t>
            </a:r>
            <a:r>
              <a:rPr lang="zh-CN" altLang="en-US" dirty="0" smtClean="0"/>
              <a:t>：在前端页面走更新下载进度条，必须</a:t>
            </a:r>
            <a:r>
              <a:rPr lang="zh-CN" altLang="en-US" dirty="0" smtClean="0"/>
              <a:t>更新到最新版本，才可继续游戏；</a:t>
            </a:r>
            <a:endParaRPr lang="en-US" altLang="zh-CN" dirty="0" smtClean="0"/>
          </a:p>
          <a:p>
            <a:r>
              <a:rPr lang="en-US" altLang="zh-CN" dirty="0"/>
              <a:t> </a:t>
            </a:r>
            <a:r>
              <a:rPr lang="en-US" altLang="zh-CN" dirty="0" smtClean="0"/>
              <a:t>     </a:t>
            </a:r>
            <a:r>
              <a:rPr lang="zh-CN" altLang="en-US" dirty="0" smtClean="0"/>
              <a:t>流量</a:t>
            </a:r>
            <a:r>
              <a:rPr lang="en-US" altLang="zh-CN" dirty="0" smtClean="0"/>
              <a:t>-</a:t>
            </a:r>
            <a:r>
              <a:rPr lang="zh-CN" altLang="en-US" dirty="0" smtClean="0"/>
              <a:t>非强更：进入游戏提示“暂不更新”“后台下载”，点击暂不更新即可进入游戏，当切换到</a:t>
            </a:r>
            <a:r>
              <a:rPr lang="en-US" altLang="zh-CN" dirty="0" err="1" smtClean="0"/>
              <a:t>wifi</a:t>
            </a:r>
            <a:r>
              <a:rPr lang="zh-CN" altLang="en-US" dirty="0" smtClean="0"/>
              <a:t>后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自动后台静默下载</a:t>
            </a:r>
            <a:r>
              <a:rPr lang="zh-CN" altLang="en-US" dirty="0"/>
              <a:t>（下载完成后，重启游戏将会切换到最新版本）</a:t>
            </a:r>
            <a:endParaRPr lang="en-US" altLang="zh-CN" dirty="0"/>
          </a:p>
          <a:p>
            <a:r>
              <a:rPr lang="zh-CN" altLang="en-US" dirty="0" smtClean="0"/>
              <a:t>；点击后台下载 会在状态栏中显示下载进度（</a:t>
            </a:r>
            <a:r>
              <a:rPr lang="zh-CN" altLang="en-US" dirty="0"/>
              <a:t>下载完成后，重启游戏将会切换到最新版本）</a:t>
            </a:r>
            <a:endParaRPr lang="en-US" altLang="zh-CN" dirty="0"/>
          </a:p>
          <a:p>
            <a:pPr lvl="0"/>
            <a:r>
              <a:rPr lang="en-US" altLang="zh-CN" dirty="0" smtClean="0"/>
              <a:t>               </a:t>
            </a:r>
            <a:r>
              <a:rPr lang="zh-CN" altLang="en-US" dirty="0" smtClean="0"/>
              <a:t>强更</a:t>
            </a:r>
            <a:r>
              <a:rPr lang="zh-CN" altLang="en-US" dirty="0"/>
              <a:t>：在前端页面走更新下载进度</a:t>
            </a:r>
            <a:r>
              <a:rPr lang="zh-CN" altLang="en-US" dirty="0" smtClean="0"/>
              <a:t>条，必须</a:t>
            </a:r>
            <a:r>
              <a:rPr lang="zh-CN" altLang="en-US" dirty="0" smtClean="0"/>
              <a:t>更新到最新版本，才可继续游戏。</a:t>
            </a:r>
            <a:endParaRPr lang="en-US" altLang="zh-CN" dirty="0" smtClean="0"/>
          </a:p>
          <a:p>
            <a:pPr lvl="0"/>
            <a:endParaRPr lang="en-US" altLang="zh-CN" dirty="0" smtClean="0"/>
          </a:p>
          <a:p>
            <a:r>
              <a:rPr lang="en-US" altLang="zh-CN" dirty="0" smtClean="0"/>
              <a:t>4</a:t>
            </a:r>
            <a:r>
              <a:rPr lang="zh-CN" altLang="en-US" dirty="0" smtClean="0"/>
              <a:t>、</a:t>
            </a:r>
            <a:r>
              <a:rPr lang="zh-CN" altLang="zh-CN" dirty="0"/>
              <a:t> 客户端在如下三个点上会触发版本检查：</a:t>
            </a:r>
          </a:p>
          <a:p>
            <a:r>
              <a:rPr lang="en-US" altLang="zh-CN" dirty="0"/>
              <a:t>1. </a:t>
            </a:r>
            <a:r>
              <a:rPr lang="zh-CN" altLang="zh-CN" dirty="0"/>
              <a:t>网络状态的变化</a:t>
            </a:r>
            <a:r>
              <a:rPr lang="en-US" altLang="zh-CN" dirty="0"/>
              <a:t>: </a:t>
            </a:r>
            <a:r>
              <a:rPr lang="zh-CN" altLang="zh-CN" dirty="0"/>
              <a:t>从非</a:t>
            </a:r>
            <a:r>
              <a:rPr lang="en-US" altLang="zh-CN" dirty="0" err="1"/>
              <a:t>WiFi</a:t>
            </a:r>
            <a:r>
              <a:rPr lang="zh-CN" altLang="zh-CN" dirty="0"/>
              <a:t>连接切换到</a:t>
            </a:r>
            <a:r>
              <a:rPr lang="en-US" altLang="zh-CN" dirty="0" err="1"/>
              <a:t>WiFi</a:t>
            </a:r>
            <a:r>
              <a:rPr lang="zh-CN" altLang="zh-CN" dirty="0"/>
              <a:t>连接；</a:t>
            </a:r>
          </a:p>
          <a:p>
            <a:r>
              <a:rPr lang="en-US" altLang="zh-CN" dirty="0"/>
              <a:t>2. </a:t>
            </a:r>
            <a:r>
              <a:rPr lang="zh-CN" altLang="zh-CN" dirty="0"/>
              <a:t>如果用户一直处于</a:t>
            </a:r>
            <a:r>
              <a:rPr lang="en-US" altLang="zh-CN" dirty="0" err="1"/>
              <a:t>WiFi</a:t>
            </a:r>
            <a:r>
              <a:rPr lang="zh-CN" altLang="zh-CN" dirty="0"/>
              <a:t>网络连接状态，最短</a:t>
            </a:r>
            <a:r>
              <a:rPr lang="en-US" altLang="zh-CN" dirty="0"/>
              <a:t>8</a:t>
            </a:r>
            <a:r>
              <a:rPr lang="zh-CN" altLang="zh-CN" dirty="0"/>
              <a:t>个小时会做一次检查；</a:t>
            </a:r>
          </a:p>
          <a:p>
            <a:r>
              <a:rPr lang="en-US" altLang="zh-CN" dirty="0"/>
              <a:t>3. </a:t>
            </a:r>
            <a:r>
              <a:rPr lang="zh-CN" altLang="zh-CN" dirty="0"/>
              <a:t>进入游戏时，不管是什么网络连接，都会做一个版本更新检查</a:t>
            </a:r>
            <a:r>
              <a:rPr lang="zh-CN" altLang="zh-CN" dirty="0" smtClean="0"/>
              <a:t>；</a:t>
            </a:r>
            <a:endParaRPr lang="en-US" altLang="zh-CN" dirty="0" smtClean="0"/>
          </a:p>
          <a:p>
            <a:endParaRPr lang="zh-CN" altLang="zh-CN" dirty="0"/>
          </a:p>
          <a:p>
            <a:r>
              <a:rPr lang="en-US" altLang="zh-CN" dirty="0" smtClean="0"/>
              <a:t>6</a:t>
            </a:r>
            <a:r>
              <a:rPr lang="zh-CN" altLang="en-US" dirty="0" smtClean="0"/>
              <a:t>、</a:t>
            </a:r>
            <a:r>
              <a:rPr lang="en-US" altLang="zh-CN" dirty="0" smtClean="0"/>
              <a:t>  </a:t>
            </a:r>
            <a:r>
              <a:rPr lang="zh-CN" altLang="zh-CN" dirty="0"/>
              <a:t>对新版本进行测试没问题后即可上架。</a:t>
            </a:r>
            <a:endParaRPr lang="zh-CN" altLang="zh-CN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44624"/>
            <a:ext cx="9252520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200" dirty="0"/>
              <a:t>FAQ </a:t>
            </a:r>
          </a:p>
          <a:p>
            <a:pPr marL="228600" indent="-228600">
              <a:buAutoNum type="arabicParenR"/>
            </a:pPr>
            <a:r>
              <a:rPr lang="zh-CN" altLang="en-US" sz="1200" dirty="0" smtClean="0"/>
              <a:t>新增</a:t>
            </a:r>
            <a:r>
              <a:rPr lang="zh-CN" altLang="en-US" sz="1200" dirty="0"/>
              <a:t>版本的时候为什么提示</a:t>
            </a:r>
            <a:r>
              <a:rPr lang="en-US" altLang="zh-CN" sz="1200" dirty="0" err="1"/>
              <a:t>MainChId</a:t>
            </a:r>
            <a:r>
              <a:rPr lang="zh-CN" altLang="en-US" sz="1200" dirty="0"/>
              <a:t>不</a:t>
            </a:r>
            <a:r>
              <a:rPr lang="zh-CN" altLang="en-US" sz="1200" dirty="0" smtClean="0"/>
              <a:t>匹配？</a:t>
            </a:r>
            <a:endParaRPr lang="en-US" altLang="zh-CN" sz="1200" dirty="0" smtClean="0"/>
          </a:p>
          <a:p>
            <a:pPr marL="228600" indent="-228600">
              <a:buAutoNum type="arabicParenR"/>
            </a:pPr>
            <a:endParaRPr lang="zh-CN" altLang="en-US" sz="1200" dirty="0"/>
          </a:p>
          <a:p>
            <a:r>
              <a:rPr lang="zh-CN" altLang="en-US" sz="1200" dirty="0"/>
              <a:t>  您好，是因为您在集成的时候没有在</a:t>
            </a:r>
            <a:r>
              <a:rPr lang="en-US" altLang="zh-CN" sz="1200" dirty="0"/>
              <a:t>manifest</a:t>
            </a:r>
            <a:r>
              <a:rPr lang="zh-CN" altLang="en-US" sz="1200" dirty="0"/>
              <a:t>里加上</a:t>
            </a:r>
            <a:r>
              <a:rPr lang="en-US" altLang="zh-CN" sz="1200" dirty="0"/>
              <a:t>&lt;meta-data </a:t>
            </a:r>
            <a:r>
              <a:rPr lang="en-US" altLang="zh-CN" sz="1200" dirty="0" err="1"/>
              <a:t>android:name</a:t>
            </a:r>
            <a:r>
              <a:rPr lang="en-US" altLang="zh-CN" sz="1200" dirty="0"/>
              <a:t>="</a:t>
            </a:r>
            <a:r>
              <a:rPr lang="en-US" altLang="zh-CN" sz="1200" dirty="0" err="1"/>
              <a:t>MainChId</a:t>
            </a:r>
            <a:r>
              <a:rPr lang="en-US" altLang="zh-CN" sz="1200" dirty="0"/>
              <a:t>" </a:t>
            </a:r>
            <a:r>
              <a:rPr lang="en-US" altLang="zh-CN" sz="1200" dirty="0" err="1"/>
              <a:t>android:value</a:t>
            </a:r>
            <a:r>
              <a:rPr lang="en-US" altLang="zh-CN" sz="1200" dirty="0"/>
              <a:t>=" </a:t>
            </a:r>
            <a:r>
              <a:rPr lang="en-US" altLang="zh-CN" sz="1200" dirty="0" err="1"/>
              <a:t>xxxx</a:t>
            </a:r>
            <a:r>
              <a:rPr lang="en-US" altLang="zh-CN" sz="1200" dirty="0"/>
              <a:t> " </a:t>
            </a:r>
            <a:r>
              <a:rPr lang="en-US" altLang="zh-CN" sz="1200" dirty="0" smtClean="0"/>
              <a:t>/&gt;;</a:t>
            </a:r>
          </a:p>
          <a:p>
            <a:r>
              <a:rPr lang="en-US" altLang="zh-CN" sz="1200" dirty="0" err="1" smtClean="0"/>
              <a:t>MainChId</a:t>
            </a:r>
            <a:r>
              <a:rPr lang="en-US" altLang="zh-CN" sz="1200" dirty="0" smtClean="0"/>
              <a:t>/</a:t>
            </a:r>
            <a:r>
              <a:rPr lang="en-US" altLang="zh-CN" sz="1200" dirty="0" err="1" smtClean="0"/>
              <a:t>xxxx</a:t>
            </a:r>
            <a:r>
              <a:rPr lang="zh-CN" altLang="en-US" sz="1200" dirty="0"/>
              <a:t>在系统管理中</a:t>
            </a:r>
            <a:r>
              <a:rPr lang="en-US" altLang="zh-CN" sz="1200" dirty="0"/>
              <a:t>—</a:t>
            </a:r>
            <a:r>
              <a:rPr lang="zh-CN" altLang="en-US" sz="1200" dirty="0"/>
              <a:t>管理首页</a:t>
            </a:r>
            <a:r>
              <a:rPr lang="en-US" altLang="zh-CN" sz="1200" dirty="0"/>
              <a:t>—</a:t>
            </a:r>
            <a:r>
              <a:rPr lang="zh-CN" altLang="en-US" sz="1200" dirty="0"/>
              <a:t>产品信息中可查询</a:t>
            </a:r>
          </a:p>
          <a:p>
            <a:endParaRPr lang="zh-CN" altLang="en-US" sz="1200" dirty="0"/>
          </a:p>
          <a:p>
            <a:r>
              <a:rPr lang="en-US" altLang="zh-CN" sz="1200" dirty="0"/>
              <a:t>2</a:t>
            </a:r>
            <a:r>
              <a:rPr lang="zh-CN" altLang="en-US" sz="1200" dirty="0"/>
              <a:t>）在更新版本的时候为什么提示</a:t>
            </a:r>
            <a:r>
              <a:rPr lang="en-US" altLang="zh-CN" sz="1200" dirty="0" err="1"/>
              <a:t>ClientChId</a:t>
            </a:r>
            <a:r>
              <a:rPr lang="zh-CN" altLang="en-US" sz="1200" dirty="0"/>
              <a:t>不</a:t>
            </a:r>
            <a:r>
              <a:rPr lang="zh-CN" altLang="en-US" sz="1200" dirty="0" smtClean="0"/>
              <a:t>匹配？</a:t>
            </a:r>
            <a:endParaRPr lang="zh-CN" altLang="en-US" sz="1200" dirty="0"/>
          </a:p>
          <a:p>
            <a:r>
              <a:rPr lang="zh-CN" altLang="en-US" sz="1200" dirty="0"/>
              <a:t>     </a:t>
            </a:r>
          </a:p>
          <a:p>
            <a:r>
              <a:rPr lang="zh-CN" altLang="en-US" sz="1200" dirty="0"/>
              <a:t>  您好，请麻烦查看此</a:t>
            </a:r>
            <a:r>
              <a:rPr lang="zh-CN" altLang="en-US" sz="1200" dirty="0" smtClean="0"/>
              <a:t>包</a:t>
            </a:r>
            <a:r>
              <a:rPr lang="en-US" altLang="zh-CN" sz="1200" dirty="0" err="1" smtClean="0"/>
              <a:t>clientchid</a:t>
            </a:r>
            <a:r>
              <a:rPr lang="zh-CN" altLang="en-US" sz="1200" dirty="0" smtClean="0"/>
              <a:t>是否和上</a:t>
            </a:r>
            <a:r>
              <a:rPr lang="zh-CN" altLang="en-US" sz="1200" dirty="0"/>
              <a:t>传到对应的</a:t>
            </a:r>
            <a:r>
              <a:rPr lang="zh-CN" altLang="en-US" sz="1200" dirty="0" smtClean="0"/>
              <a:t>渠道的包的</a:t>
            </a:r>
            <a:r>
              <a:rPr lang="en-US" altLang="zh-CN" sz="1200" dirty="0" err="1" smtClean="0"/>
              <a:t>clientchid</a:t>
            </a:r>
            <a:r>
              <a:rPr lang="zh-CN" altLang="en-US" sz="1200" dirty="0" smtClean="0"/>
              <a:t>匹配，</a:t>
            </a:r>
            <a:r>
              <a:rPr lang="zh-CN" altLang="en-US" sz="1200" dirty="0"/>
              <a:t>您可使用批量更新功能，进行一键更新</a:t>
            </a:r>
          </a:p>
          <a:p>
            <a:endParaRPr lang="zh-CN" altLang="en-US" sz="1200" dirty="0"/>
          </a:p>
          <a:p>
            <a:r>
              <a:rPr lang="en-US" altLang="zh-CN" sz="1200" dirty="0"/>
              <a:t>3</a:t>
            </a:r>
            <a:r>
              <a:rPr lang="zh-CN" altLang="en-US" sz="1200" dirty="0" smtClean="0"/>
              <a:t>）</a:t>
            </a:r>
            <a:r>
              <a:rPr lang="zh-CN" altLang="en-US" sz="1200" dirty="0"/>
              <a:t>在新增版本的时候提示</a:t>
            </a:r>
            <a:r>
              <a:rPr lang="en-US" altLang="zh-CN" sz="1200" dirty="0"/>
              <a:t>APK</a:t>
            </a:r>
            <a:r>
              <a:rPr lang="zh-CN" altLang="en-US" sz="1200" dirty="0"/>
              <a:t>文件</a:t>
            </a:r>
            <a:r>
              <a:rPr lang="en-US" altLang="zh-CN" sz="1200" dirty="0" err="1"/>
              <a:t>ClientChId</a:t>
            </a:r>
            <a:r>
              <a:rPr lang="zh-CN" altLang="en-US" sz="1200" dirty="0"/>
              <a:t>解析</a:t>
            </a:r>
            <a:r>
              <a:rPr lang="zh-CN" altLang="en-US" sz="1200" dirty="0" smtClean="0"/>
              <a:t>错误</a:t>
            </a:r>
            <a:endParaRPr lang="en-US" altLang="zh-CN" sz="1200" dirty="0" smtClean="0"/>
          </a:p>
          <a:p>
            <a:endParaRPr lang="zh-CN" altLang="en-US" sz="1200" dirty="0"/>
          </a:p>
          <a:p>
            <a:r>
              <a:rPr lang="zh-CN" altLang="en-US" sz="1200" dirty="0"/>
              <a:t>   您好，当前您上传的游戏包 未集成热</a:t>
            </a:r>
            <a:r>
              <a:rPr lang="zh-CN" altLang="en-US" sz="1200" dirty="0" smtClean="0"/>
              <a:t>更</a:t>
            </a:r>
            <a:r>
              <a:rPr lang="en-US" altLang="zh-CN" sz="1200" dirty="0" smtClean="0"/>
              <a:t>SDK</a:t>
            </a:r>
            <a:r>
              <a:rPr lang="zh-CN" altLang="en-US" sz="1200" dirty="0" smtClean="0"/>
              <a:t>，</a:t>
            </a:r>
            <a:r>
              <a:rPr lang="zh-CN" altLang="en-US" sz="1200" dirty="0"/>
              <a:t>请麻烦技术同事集成后再上</a:t>
            </a:r>
            <a:r>
              <a:rPr lang="zh-CN" altLang="en-US" sz="1200" dirty="0" smtClean="0"/>
              <a:t>传（或麻烦直接联系我们）。</a:t>
            </a:r>
            <a:endParaRPr lang="zh-CN" altLang="en-US" sz="1200" dirty="0"/>
          </a:p>
          <a:p>
            <a:endParaRPr lang="zh-CN" altLang="en-US" sz="1200" dirty="0"/>
          </a:p>
          <a:p>
            <a:r>
              <a:rPr lang="en-US" altLang="zh-CN" sz="1200" dirty="0"/>
              <a:t>4</a:t>
            </a:r>
            <a:r>
              <a:rPr lang="zh-CN" altLang="en-US" sz="1200" dirty="0"/>
              <a:t>）为什么我更新了版本，但是游戏包不见</a:t>
            </a:r>
            <a:r>
              <a:rPr lang="zh-CN" altLang="en-US" sz="1200" dirty="0" smtClean="0"/>
              <a:t>了？</a:t>
            </a:r>
            <a:endParaRPr lang="zh-CN" altLang="en-US" sz="1200" dirty="0"/>
          </a:p>
          <a:p>
            <a:r>
              <a:rPr lang="zh-CN" altLang="en-US" sz="1200" dirty="0"/>
              <a:t> </a:t>
            </a:r>
          </a:p>
          <a:p>
            <a:r>
              <a:rPr lang="zh-CN" altLang="en-US" sz="1200" dirty="0"/>
              <a:t>   您好，请麻烦查看当前已上传的</a:t>
            </a:r>
            <a:r>
              <a:rPr lang="zh-CN" altLang="en-US" sz="1200" dirty="0" smtClean="0"/>
              <a:t>版本中是否存已有同版本的母包存在，</a:t>
            </a:r>
            <a:r>
              <a:rPr lang="zh-CN" altLang="en-US" sz="1200" dirty="0"/>
              <a:t>同</a:t>
            </a:r>
            <a:r>
              <a:rPr lang="en-US" altLang="zh-CN" sz="1200" dirty="0" err="1"/>
              <a:t>versioncode</a:t>
            </a:r>
            <a:r>
              <a:rPr lang="zh-CN" altLang="en-US" sz="1200" dirty="0"/>
              <a:t>的包会直接转移到母包下面成为子版本 </a:t>
            </a:r>
            <a:endParaRPr lang="en-US" altLang="zh-CN" sz="1200" dirty="0" smtClean="0"/>
          </a:p>
          <a:p>
            <a:endParaRPr lang="en-US" altLang="zh-CN" sz="1200" dirty="0"/>
          </a:p>
          <a:p>
            <a:r>
              <a:rPr lang="en-US" altLang="zh-CN" sz="1200" dirty="0" smtClean="0"/>
              <a:t>5</a:t>
            </a:r>
            <a:r>
              <a:rPr lang="zh-CN" altLang="en-US" sz="1200" dirty="0" smtClean="0"/>
              <a:t>）为什么我在加入测试用户后，没有发起更新到最终版本？ </a:t>
            </a:r>
            <a:endParaRPr lang="en-US" altLang="zh-CN" sz="1200" dirty="0" smtClean="0"/>
          </a:p>
          <a:p>
            <a:endParaRPr lang="en-US" altLang="zh-CN" sz="1200" dirty="0"/>
          </a:p>
          <a:p>
            <a:r>
              <a:rPr lang="en-US" altLang="zh-CN" sz="1200" dirty="0" smtClean="0"/>
              <a:t> </a:t>
            </a:r>
            <a:r>
              <a:rPr lang="zh-CN" altLang="en-US" sz="1200" dirty="0" smtClean="0"/>
              <a:t>您好，由于版本刚更新后，会有个</a:t>
            </a:r>
            <a:r>
              <a:rPr lang="en-US" altLang="zh-CN" sz="1200" dirty="0" smtClean="0"/>
              <a:t>1-3</a:t>
            </a:r>
            <a:r>
              <a:rPr lang="zh-CN" altLang="en-US" sz="1200" dirty="0" smtClean="0"/>
              <a:t>分钟的时间进行打差分包，是不会返回最新版本，请麻烦稍等</a:t>
            </a:r>
            <a:r>
              <a:rPr lang="en-US" altLang="zh-CN" sz="1200" dirty="0" smtClean="0"/>
              <a:t>1-3</a:t>
            </a:r>
            <a:r>
              <a:rPr lang="zh-CN" altLang="en-US" sz="1200" dirty="0" smtClean="0"/>
              <a:t>分钟后重试，如果发现还是</a:t>
            </a:r>
            <a:endParaRPr lang="en-US" altLang="zh-CN" sz="1200" dirty="0" smtClean="0"/>
          </a:p>
          <a:p>
            <a:r>
              <a:rPr lang="zh-CN" altLang="en-US" sz="1200" dirty="0"/>
              <a:t>无法更新</a:t>
            </a:r>
            <a:r>
              <a:rPr lang="zh-CN" altLang="en-US" sz="1200" dirty="0" smtClean="0"/>
              <a:t>，</a:t>
            </a:r>
            <a:r>
              <a:rPr lang="zh-CN" altLang="en-US" sz="1200" dirty="0"/>
              <a:t>请麻烦联系我们</a:t>
            </a:r>
            <a:r>
              <a:rPr lang="zh-CN" altLang="en-US" sz="1200" dirty="0" smtClean="0"/>
              <a:t>，有可能是集成有问题导致无法更新。</a:t>
            </a:r>
            <a:endParaRPr lang="en-US" altLang="zh-CN" sz="1200" dirty="0" smtClean="0"/>
          </a:p>
          <a:p>
            <a:r>
              <a:rPr lang="en-US" altLang="zh-CN" sz="1200" dirty="0"/>
              <a:t> </a:t>
            </a:r>
            <a:endParaRPr lang="en-US" altLang="zh-CN" sz="1200" dirty="0" smtClean="0"/>
          </a:p>
          <a:p>
            <a:r>
              <a:rPr lang="en-US" altLang="zh-CN" sz="1200" dirty="0" smtClean="0"/>
              <a:t>6</a:t>
            </a:r>
            <a:r>
              <a:rPr lang="zh-CN" altLang="en-US" sz="1200" dirty="0" smtClean="0"/>
              <a:t>）请问后台更新的机制是什么？</a:t>
            </a:r>
            <a:endParaRPr lang="en-US" altLang="zh-CN" sz="1200" dirty="0" smtClean="0"/>
          </a:p>
          <a:p>
            <a:r>
              <a:rPr lang="en-US" altLang="zh-CN" sz="1200" dirty="0"/>
              <a:t> </a:t>
            </a:r>
            <a:endParaRPr lang="en-US" altLang="zh-CN" sz="1200" dirty="0" smtClean="0"/>
          </a:p>
          <a:p>
            <a:r>
              <a:rPr lang="en-US" altLang="zh-CN" sz="1200" dirty="0"/>
              <a:t> </a:t>
            </a:r>
            <a:r>
              <a:rPr lang="zh-CN" altLang="en-US" sz="1200" dirty="0" smtClean="0"/>
              <a:t>您好，后台更新是按照</a:t>
            </a:r>
            <a:r>
              <a:rPr lang="en-US" altLang="zh-CN" sz="1200" dirty="0" err="1" smtClean="0"/>
              <a:t>MainChId</a:t>
            </a:r>
            <a:r>
              <a:rPr lang="en-US" altLang="zh-CN" sz="1200" dirty="0" smtClean="0"/>
              <a:t>-</a:t>
            </a:r>
            <a:r>
              <a:rPr lang="en-US" altLang="zh-CN" sz="1200" dirty="0"/>
              <a:t> </a:t>
            </a:r>
            <a:r>
              <a:rPr lang="en-US" altLang="zh-CN" sz="1200" dirty="0" err="1" smtClean="0"/>
              <a:t>ClientChId</a:t>
            </a:r>
            <a:r>
              <a:rPr lang="en-US" altLang="zh-CN" sz="1200" dirty="0" smtClean="0"/>
              <a:t> –</a:t>
            </a:r>
            <a:r>
              <a:rPr lang="zh-CN" altLang="en-US" sz="1200" dirty="0" smtClean="0"/>
              <a:t>包名 </a:t>
            </a:r>
            <a:r>
              <a:rPr lang="en-US" altLang="zh-CN" sz="1200" dirty="0" smtClean="0"/>
              <a:t>– </a:t>
            </a:r>
            <a:r>
              <a:rPr lang="en-US" altLang="zh-CN" sz="1200" dirty="0" err="1" smtClean="0"/>
              <a:t>versioncode</a:t>
            </a:r>
            <a:r>
              <a:rPr lang="en-US" altLang="zh-CN" sz="1200" dirty="0" smtClean="0"/>
              <a:t> </a:t>
            </a:r>
            <a:r>
              <a:rPr lang="zh-CN" altLang="en-US" sz="1200" dirty="0" smtClean="0"/>
              <a:t>来匹配更新的，其中缺一不可。</a:t>
            </a:r>
            <a:endParaRPr lang="en-US" altLang="zh-CN" sz="1200" dirty="0" smtClean="0"/>
          </a:p>
          <a:p>
            <a:endParaRPr lang="en-US" altLang="zh-CN" sz="1200" dirty="0" smtClean="0"/>
          </a:p>
          <a:p>
            <a:r>
              <a:rPr lang="en-US" altLang="zh-CN" sz="1200" dirty="0" smtClean="0"/>
              <a:t>7</a:t>
            </a:r>
            <a:r>
              <a:rPr lang="zh-CN" altLang="en-US" sz="1200" dirty="0" smtClean="0"/>
              <a:t>）请问签名不同可以进行更新吗？</a:t>
            </a:r>
            <a:endParaRPr lang="en-US" altLang="zh-CN" sz="1200" dirty="0" smtClean="0"/>
          </a:p>
          <a:p>
            <a:r>
              <a:rPr lang="en-US" altLang="zh-CN" sz="1200" dirty="0"/>
              <a:t> </a:t>
            </a:r>
            <a:r>
              <a:rPr lang="en-US" altLang="zh-CN" sz="1200" dirty="0" smtClean="0"/>
              <a:t> </a:t>
            </a:r>
          </a:p>
          <a:p>
            <a:r>
              <a:rPr lang="en-US" altLang="zh-CN" sz="1200" dirty="0"/>
              <a:t> </a:t>
            </a:r>
            <a:r>
              <a:rPr lang="zh-CN" altLang="en-US" sz="1200" dirty="0" smtClean="0"/>
              <a:t>您好，不同签名是可以进行正常更新，会延续上一版本的签名。</a:t>
            </a:r>
            <a:endParaRPr lang="en-US" altLang="zh-CN" sz="1200" dirty="0" smtClean="0"/>
          </a:p>
          <a:p>
            <a:endParaRPr lang="en-US" altLang="zh-CN" sz="1200" dirty="0"/>
          </a:p>
          <a:p>
            <a:r>
              <a:rPr lang="en-US" altLang="zh-CN" sz="1200" dirty="0" smtClean="0"/>
              <a:t>8</a:t>
            </a:r>
            <a:r>
              <a:rPr lang="zh-CN" altLang="en-US" sz="1200" dirty="0" smtClean="0"/>
              <a:t>）使用热更新后，渠道的信息会丢失吗？</a:t>
            </a:r>
            <a:endParaRPr lang="en-US" altLang="zh-CN" sz="1200" dirty="0" smtClean="0"/>
          </a:p>
          <a:p>
            <a:r>
              <a:rPr lang="en-US" altLang="zh-CN" sz="1200" dirty="0"/>
              <a:t> </a:t>
            </a:r>
            <a:endParaRPr lang="en-US" altLang="zh-CN" sz="1200" dirty="0" smtClean="0"/>
          </a:p>
          <a:p>
            <a:r>
              <a:rPr lang="en-US" altLang="zh-CN" sz="1200" dirty="0"/>
              <a:t> </a:t>
            </a:r>
            <a:r>
              <a:rPr lang="zh-CN" altLang="en-US" sz="1200" dirty="0" smtClean="0"/>
              <a:t>您好，不会的，渠道信息我们会随着更新一直保留到最新版本中</a:t>
            </a:r>
            <a:endParaRPr lang="en-US" altLang="zh-CN" sz="1200" dirty="0" smtClean="0"/>
          </a:p>
          <a:p>
            <a:endParaRPr lang="en-US" altLang="zh-CN" sz="1200" dirty="0" smtClean="0"/>
          </a:p>
          <a:p>
            <a:r>
              <a:rPr lang="en-US" altLang="zh-CN" sz="1200" dirty="0"/>
              <a:t> </a:t>
            </a:r>
            <a:r>
              <a:rPr lang="en-US" altLang="zh-CN" sz="1200" dirty="0" smtClean="0"/>
              <a:t> </a:t>
            </a:r>
          </a:p>
          <a:p>
            <a:r>
              <a:rPr lang="en-US" altLang="zh-CN" sz="1200" dirty="0"/>
              <a:t> </a:t>
            </a:r>
            <a:r>
              <a:rPr lang="en-US" altLang="zh-CN" sz="1200" dirty="0" smtClean="0"/>
              <a:t>    </a:t>
            </a:r>
            <a:endParaRPr lang="zh-CN" altLang="zh-CN" sz="1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44624"/>
            <a:ext cx="92525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 smtClean="0"/>
              <a:t> </a:t>
            </a:r>
            <a:endParaRPr lang="en-US" altLang="zh-CN" b="1" dirty="0"/>
          </a:p>
        </p:txBody>
      </p:sp>
      <p:sp>
        <p:nvSpPr>
          <p:cNvPr id="3" name="矩形 2"/>
          <p:cNvSpPr/>
          <p:nvPr/>
        </p:nvSpPr>
        <p:spPr>
          <a:xfrm>
            <a:off x="179512" y="44624"/>
            <a:ext cx="878497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200" dirty="0"/>
              <a:t>9</a:t>
            </a:r>
            <a:r>
              <a:rPr lang="zh-CN" altLang="en-US" sz="1200" dirty="0"/>
              <a:t>）请问集成</a:t>
            </a:r>
            <a:r>
              <a:rPr lang="zh-CN" altLang="en-US" sz="1200" dirty="0" smtClean="0"/>
              <a:t>了热更新</a:t>
            </a:r>
            <a:r>
              <a:rPr lang="zh-CN" altLang="en-US" sz="1200" dirty="0"/>
              <a:t>会修改我们的游戏</a:t>
            </a:r>
            <a:r>
              <a:rPr lang="en-US" altLang="zh-CN" sz="1200" dirty="0"/>
              <a:t>/</a:t>
            </a:r>
            <a:r>
              <a:rPr lang="zh-CN" altLang="en-US" sz="1200" dirty="0"/>
              <a:t>应用吗</a:t>
            </a:r>
            <a:r>
              <a:rPr lang="zh-CN" altLang="en-US" sz="1200" dirty="0" smtClean="0"/>
              <a:t>？</a:t>
            </a:r>
            <a:endParaRPr lang="en-US" altLang="zh-CN" sz="1200" dirty="0" smtClean="0"/>
          </a:p>
          <a:p>
            <a:endParaRPr lang="en-US" altLang="zh-CN" sz="1200" dirty="0"/>
          </a:p>
          <a:p>
            <a:r>
              <a:rPr lang="en-US" altLang="zh-CN" sz="1200" dirty="0"/>
              <a:t> </a:t>
            </a:r>
            <a:r>
              <a:rPr lang="zh-CN" altLang="en-US" sz="1200" dirty="0"/>
              <a:t>您好，不会的</a:t>
            </a:r>
            <a:r>
              <a:rPr lang="zh-CN" altLang="en-US" sz="1200" dirty="0" smtClean="0"/>
              <a:t>，热更新</a:t>
            </a:r>
            <a:r>
              <a:rPr lang="zh-CN" altLang="en-US" sz="1200" dirty="0"/>
              <a:t>不会修改版本中的任何代码和</a:t>
            </a:r>
            <a:r>
              <a:rPr lang="zh-CN" altLang="en-US" sz="1200" dirty="0" smtClean="0"/>
              <a:t>资源</a:t>
            </a:r>
            <a:endParaRPr lang="en-US" altLang="zh-CN" sz="1200" dirty="0" smtClean="0"/>
          </a:p>
          <a:p>
            <a:endParaRPr lang="en-US" altLang="zh-CN" sz="1200" dirty="0"/>
          </a:p>
          <a:p>
            <a:r>
              <a:rPr lang="en-US" altLang="zh-CN" sz="1200" dirty="0" smtClean="0"/>
              <a:t>10</a:t>
            </a:r>
            <a:r>
              <a:rPr lang="zh-CN" altLang="en-US" sz="1200" dirty="0" smtClean="0"/>
              <a:t>）请问热更新是如何更新的，是进行整包更新吗？</a:t>
            </a:r>
            <a:endParaRPr lang="en-US" altLang="zh-CN" sz="1200" dirty="0" smtClean="0"/>
          </a:p>
          <a:p>
            <a:endParaRPr lang="en-US" altLang="zh-CN" sz="1200" dirty="0"/>
          </a:p>
          <a:p>
            <a:r>
              <a:rPr lang="zh-CN" altLang="en-US" sz="1200" dirty="0" smtClean="0"/>
              <a:t> 您好，是的当前是进行整包更新，然后这边是根据版本之间的差距进行计算不同进行差分更新。</a:t>
            </a:r>
            <a:endParaRPr lang="en-US" altLang="zh-CN" sz="1200" dirty="0" smtClean="0"/>
          </a:p>
          <a:p>
            <a:endParaRPr lang="en-US" altLang="zh-CN" sz="1200" dirty="0"/>
          </a:p>
          <a:p>
            <a:r>
              <a:rPr lang="en-US" altLang="zh-CN" sz="1200" dirty="0" smtClean="0"/>
              <a:t>11</a:t>
            </a:r>
            <a:r>
              <a:rPr lang="zh-CN" altLang="en-US" sz="1200" dirty="0" smtClean="0"/>
              <a:t>）那么我更新过去后的版本会有问题吗？</a:t>
            </a:r>
            <a:endParaRPr lang="en-US" altLang="zh-CN" sz="1200" dirty="0" smtClean="0"/>
          </a:p>
          <a:p>
            <a:endParaRPr lang="en-US" altLang="zh-CN" sz="1200" dirty="0"/>
          </a:p>
          <a:p>
            <a:r>
              <a:rPr lang="en-US" altLang="zh-CN" sz="1200" dirty="0" smtClean="0"/>
              <a:t> </a:t>
            </a:r>
            <a:r>
              <a:rPr lang="zh-CN" altLang="en-US" sz="1200" dirty="0" smtClean="0"/>
              <a:t>您好，您这边最终需要更新的版本是什么样子，通过热更新过去的版本就是什么样子，并</a:t>
            </a:r>
            <a:r>
              <a:rPr lang="zh-CN" altLang="en-US" sz="1200" dirty="0"/>
              <a:t>不</a:t>
            </a:r>
            <a:r>
              <a:rPr lang="zh-CN" altLang="en-US" sz="1200" dirty="0" smtClean="0"/>
              <a:t>会修改版本的结构。</a:t>
            </a:r>
            <a:endParaRPr lang="en-US" altLang="zh-CN" sz="1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07504" y="1"/>
            <a:ext cx="8496944" cy="1476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b="1" u="sng" dirty="0"/>
              <a:t>热升级操作步骤</a:t>
            </a:r>
            <a:endParaRPr lang="zh-CN" altLang="zh-CN" dirty="0"/>
          </a:p>
          <a:p>
            <a:pPr lvl="0"/>
            <a:r>
              <a:rPr lang="en-US" altLang="zh-CN" dirty="0" smtClean="0"/>
              <a:t>1</a:t>
            </a:r>
            <a:r>
              <a:rPr lang="zh-CN" altLang="en-US" dirty="0"/>
              <a:t>、登录网址：http://www.loveota.com/register/login.html（国内）</a:t>
            </a:r>
          </a:p>
          <a:p>
            <a:pPr lvl="0"/>
            <a:r>
              <a:rPr lang="zh-CN" altLang="en-US" dirty="0"/>
              <a:t>      http://www.loveota.net/register/login.html（海外）</a:t>
            </a:r>
            <a:r>
              <a:rPr lang="zh-CN" altLang="zh-CN" dirty="0"/>
              <a:t>。</a:t>
            </a:r>
          </a:p>
          <a:p>
            <a:pPr lvl="0"/>
            <a:r>
              <a:rPr lang="en-US" altLang="zh-CN" dirty="0">
                <a:sym typeface="+mn-ea"/>
              </a:rPr>
              <a:t>2</a:t>
            </a:r>
            <a:r>
              <a:rPr lang="zh-CN" altLang="en-US" dirty="0">
                <a:sym typeface="+mn-ea"/>
              </a:rPr>
              <a:t>、</a:t>
            </a:r>
            <a:r>
              <a:rPr lang="zh-CN" altLang="en-US" dirty="0" smtClean="0">
                <a:sym typeface="+mn-ea"/>
              </a:rPr>
              <a:t>使用乐变提供</a:t>
            </a:r>
            <a:r>
              <a:rPr lang="zh-CN" altLang="en-US" dirty="0">
                <a:sym typeface="+mn-ea"/>
              </a:rPr>
              <a:t>的账号和密码登录</a:t>
            </a:r>
            <a:r>
              <a:rPr lang="zh-CN" altLang="zh-CN" dirty="0">
                <a:sym typeface="+mn-ea"/>
              </a:rPr>
              <a:t>。</a:t>
            </a:r>
            <a:endParaRPr lang="zh-CN" altLang="zh-CN" dirty="0"/>
          </a:p>
          <a:p>
            <a:pPr lvl="0"/>
            <a:endParaRPr lang="zh-CN" altLang="zh-CN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170" y="1642110"/>
            <a:ext cx="8201660" cy="47688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92" y="0"/>
            <a:ext cx="9144000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</a:t>
            </a:r>
            <a:r>
              <a:rPr lang="zh-CN" altLang="zh-CN" dirty="0" smtClean="0"/>
              <a:t>完成</a:t>
            </a:r>
            <a:r>
              <a:rPr lang="zh-CN" altLang="zh-CN" dirty="0"/>
              <a:t>后在热更管理</a:t>
            </a:r>
            <a:r>
              <a:rPr lang="en-US" altLang="zh-CN" dirty="0"/>
              <a:t>-</a:t>
            </a:r>
            <a:r>
              <a:rPr lang="zh-CN" altLang="en-US" dirty="0"/>
              <a:t>渠道列表</a:t>
            </a:r>
            <a:r>
              <a:rPr lang="zh-CN" altLang="zh-CN" dirty="0"/>
              <a:t>中点击新增</a:t>
            </a:r>
            <a:r>
              <a:rPr lang="zh-CN" altLang="zh-CN" dirty="0" smtClean="0"/>
              <a:t>渠道</a:t>
            </a:r>
            <a:r>
              <a:rPr lang="en-US" altLang="zh-CN" dirty="0" smtClean="0"/>
              <a:t>,</a:t>
            </a:r>
            <a:r>
              <a:rPr lang="zh-CN" altLang="en-US" dirty="0" smtClean="0"/>
              <a:t>上传集成乐变</a:t>
            </a:r>
            <a:r>
              <a:rPr lang="en-US" altLang="zh-CN" dirty="0" smtClean="0"/>
              <a:t>SDK</a:t>
            </a:r>
            <a:r>
              <a:rPr lang="zh-CN" altLang="en-US" dirty="0" smtClean="0"/>
              <a:t>后的</a:t>
            </a:r>
            <a:r>
              <a:rPr lang="en-US" altLang="zh-CN" dirty="0" smtClean="0"/>
              <a:t>APK</a:t>
            </a:r>
          </a:p>
          <a:p>
            <a:r>
              <a:rPr lang="zh-CN" altLang="en-US" dirty="0">
                <a:solidFill>
                  <a:srgbClr val="FF0000"/>
                </a:solidFill>
              </a:rPr>
              <a:t>    附</a:t>
            </a:r>
            <a:r>
              <a:rPr lang="en-US" altLang="zh-CN" dirty="0">
                <a:solidFill>
                  <a:srgbClr val="FF0000"/>
                </a:solidFill>
              </a:rPr>
              <a:t>1</a:t>
            </a:r>
            <a:r>
              <a:rPr lang="zh-CN" altLang="en-US" dirty="0">
                <a:solidFill>
                  <a:srgbClr val="FF0000"/>
                </a:solidFill>
              </a:rPr>
              <a:t>：渠道名称可随意填写，方便您们记忆就行。</a:t>
            </a:r>
          </a:p>
          <a:p>
            <a:r>
              <a:rPr lang="zh-CN" altLang="en-US" dirty="0">
                <a:solidFill>
                  <a:srgbClr val="FF0000"/>
                </a:solidFill>
              </a:rPr>
              <a:t>    附</a:t>
            </a:r>
            <a:r>
              <a:rPr lang="en-US" altLang="zh-CN" dirty="0">
                <a:solidFill>
                  <a:srgbClr val="FF0000"/>
                </a:solidFill>
              </a:rPr>
              <a:t>2</a:t>
            </a:r>
            <a:r>
              <a:rPr lang="zh-CN" altLang="en-US" dirty="0">
                <a:solidFill>
                  <a:srgbClr val="FF0000"/>
                </a:solidFill>
              </a:rPr>
              <a:t>：版本备注是选填项，不想填可以不用填写。</a:t>
            </a:r>
          </a:p>
          <a:p>
            <a:r>
              <a:rPr lang="zh-CN" altLang="en-US" dirty="0">
                <a:solidFill>
                  <a:srgbClr val="FF0000"/>
                </a:solidFill>
              </a:rPr>
              <a:t>    附</a:t>
            </a:r>
            <a:r>
              <a:rPr lang="en-US" altLang="zh-CN" dirty="0">
                <a:solidFill>
                  <a:srgbClr val="FF0000"/>
                </a:solidFill>
              </a:rPr>
              <a:t>3</a:t>
            </a:r>
            <a:r>
              <a:rPr lang="zh-CN" altLang="en-US" dirty="0">
                <a:solidFill>
                  <a:srgbClr val="FF0000"/>
                </a:solidFill>
              </a:rPr>
              <a:t>：点击确定后，包体越大，上传的时间也会相应的增加。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210" y="1560830"/>
            <a:ext cx="8344535" cy="49282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zh-CN" dirty="0" smtClean="0"/>
              <a:t>4</a:t>
            </a:r>
            <a:r>
              <a:rPr lang="zh-CN" altLang="en-US" dirty="0" smtClean="0"/>
              <a:t>、上传</a:t>
            </a:r>
            <a:r>
              <a:rPr lang="zh-CN" altLang="zh-CN" dirty="0" smtClean="0"/>
              <a:t>完成</a:t>
            </a:r>
            <a:r>
              <a:rPr lang="zh-CN" altLang="zh-CN" dirty="0"/>
              <a:t>后就可以在历史版本中可以查看到</a:t>
            </a:r>
            <a:r>
              <a:rPr lang="zh-CN" altLang="zh-CN" dirty="0" smtClean="0"/>
              <a:t>，</a:t>
            </a:r>
            <a:r>
              <a:rPr lang="zh-CN" altLang="en-US" dirty="0" smtClean="0"/>
              <a:t>或者直接安装对应的上传包，然后</a:t>
            </a:r>
            <a:r>
              <a:rPr lang="zh-CN" altLang="zh-CN" dirty="0" smtClean="0"/>
              <a:t>正常运行测试</a:t>
            </a:r>
            <a:r>
              <a:rPr lang="zh-CN" altLang="en-US" dirty="0"/>
              <a:t>（上传的包和历史版本中的包是一样的</a:t>
            </a:r>
            <a:r>
              <a:rPr lang="zh-CN" altLang="en-US" dirty="0" smtClean="0"/>
              <a:t>）</a:t>
            </a:r>
            <a:endParaRPr lang="zh-CN" altLang="zh-CN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32856"/>
            <a:ext cx="8503780" cy="967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5496" y="44624"/>
            <a:ext cx="9001000" cy="2861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zh-CN" dirty="0" smtClean="0"/>
              <a:t>5</a:t>
            </a:r>
            <a:r>
              <a:rPr lang="zh-CN" altLang="en-US" dirty="0" smtClean="0"/>
              <a:t>、</a:t>
            </a:r>
            <a:r>
              <a:rPr lang="zh-CN" altLang="zh-CN" dirty="0"/>
              <a:t>之前已经将版本</a:t>
            </a:r>
            <a:r>
              <a:rPr lang="en-US" altLang="zh-CN" dirty="0"/>
              <a:t>1</a:t>
            </a:r>
            <a:r>
              <a:rPr lang="zh-CN" altLang="zh-CN" dirty="0" smtClean="0"/>
              <a:t>进行</a:t>
            </a:r>
            <a:r>
              <a:rPr lang="zh-CN" altLang="en-US" dirty="0" smtClean="0"/>
              <a:t>上传</a:t>
            </a:r>
            <a:r>
              <a:rPr lang="zh-CN" altLang="zh-CN" dirty="0" smtClean="0"/>
              <a:t>后</a:t>
            </a:r>
            <a:r>
              <a:rPr lang="zh-CN" altLang="zh-CN" dirty="0"/>
              <a:t>，需要进行版本更新，这时再次进入</a:t>
            </a:r>
            <a:r>
              <a:rPr lang="zh-CN" altLang="en-US" dirty="0"/>
              <a:t>更新管理</a:t>
            </a:r>
            <a:r>
              <a:rPr lang="zh-CN" altLang="zh-CN" dirty="0"/>
              <a:t>界面进行自动升级，点击更新版本，会提示非强制更新和强制更新</a:t>
            </a:r>
            <a:r>
              <a:rPr lang="en-US" altLang="zh-CN" dirty="0"/>
              <a:t>(</a:t>
            </a:r>
            <a:r>
              <a:rPr lang="zh-CN" altLang="en-US" dirty="0"/>
              <a:t>后续可在编辑中实时调试</a:t>
            </a:r>
            <a:r>
              <a:rPr lang="en-US" altLang="zh-CN" dirty="0"/>
              <a:t>) </a:t>
            </a:r>
            <a:r>
              <a:rPr lang="zh-CN" altLang="zh-CN" dirty="0"/>
              <a:t>，完成后</a:t>
            </a:r>
            <a:r>
              <a:rPr lang="zh-CN" altLang="zh-CN" dirty="0" smtClean="0"/>
              <a:t>确</a:t>
            </a:r>
            <a:r>
              <a:rPr lang="zh-CN" altLang="en-US" dirty="0" smtClean="0"/>
              <a:t>定</a:t>
            </a:r>
            <a:r>
              <a:rPr lang="zh-CN" altLang="zh-CN" dirty="0" smtClean="0"/>
              <a:t>提交</a:t>
            </a:r>
            <a:r>
              <a:rPr lang="zh-CN" altLang="zh-CN" dirty="0"/>
              <a:t>即可。【测试热升级请按‘版本测试’进行测试】</a:t>
            </a:r>
          </a:p>
          <a:p>
            <a:r>
              <a:rPr lang="zh-CN" altLang="zh-CN" dirty="0">
                <a:solidFill>
                  <a:srgbClr val="FF0000"/>
                </a:solidFill>
              </a:rPr>
              <a:t>非强制更新：用户可以正常的登录游戏，不会有任何提示，当用户切换到</a:t>
            </a:r>
            <a:r>
              <a:rPr lang="en-US" altLang="zh-CN" dirty="0" err="1">
                <a:solidFill>
                  <a:srgbClr val="FF0000"/>
                </a:solidFill>
              </a:rPr>
              <a:t>wifi</a:t>
            </a:r>
            <a:r>
              <a:rPr lang="zh-CN" altLang="zh-CN" dirty="0">
                <a:solidFill>
                  <a:srgbClr val="FF0000"/>
                </a:solidFill>
              </a:rPr>
              <a:t>网络，在用户不知情的情况下自动更新到最新版本，下载完成后，再一次进入游戏时已经是最新版本了，流量用户会提示有版本需要更新是否更新或继续游戏。</a:t>
            </a:r>
          </a:p>
          <a:p>
            <a:r>
              <a:rPr lang="zh-CN" altLang="zh-CN" dirty="0">
                <a:solidFill>
                  <a:srgbClr val="FF0000"/>
                </a:solidFill>
              </a:rPr>
              <a:t>强制更新：用户必须更新最新版本才能正常进入游戏，但是已经在游戏中的玩家不会受到影响</a:t>
            </a:r>
            <a:r>
              <a:rPr lang="zh-CN" altLang="en-US" dirty="0">
                <a:solidFill>
                  <a:srgbClr val="FF0000"/>
                </a:solidFill>
              </a:rPr>
              <a:t>；</a:t>
            </a:r>
            <a:r>
              <a:rPr lang="zh-CN" altLang="zh-CN" dirty="0">
                <a:solidFill>
                  <a:srgbClr val="FF0000"/>
                </a:solidFill>
              </a:rPr>
              <a:t>使用流量网络的用户进入游戏会强制更新版本，不然将会无法进入游戏【建议慎重使用此更新】。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APK</a:t>
            </a:r>
            <a:r>
              <a:rPr lang="zh-CN" altLang="en-US" dirty="0">
                <a:solidFill>
                  <a:srgbClr val="FF0000"/>
                </a:solidFill>
              </a:rPr>
              <a:t>文件：上传高版本的</a:t>
            </a:r>
            <a:r>
              <a:rPr lang="en-US" altLang="zh-CN" dirty="0">
                <a:solidFill>
                  <a:srgbClr val="FF0000"/>
                </a:solidFill>
              </a:rPr>
              <a:t>APK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300" y="3026410"/>
            <a:ext cx="8237855" cy="36709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5496" y="44624"/>
            <a:ext cx="910850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>
                <a:solidFill>
                  <a:srgbClr val="FF0000"/>
                </a:solidFill>
              </a:rPr>
              <a:t>测试白名单</a:t>
            </a:r>
            <a:endParaRPr lang="en-US" altLang="zh-CN" sz="2000" b="1" dirty="0" smtClean="0">
              <a:solidFill>
                <a:srgbClr val="FF0000"/>
              </a:solidFill>
            </a:endParaRPr>
          </a:p>
          <a:p>
            <a:pPr lvl="0"/>
            <a:r>
              <a:rPr lang="en-US" altLang="zh-CN" dirty="0"/>
              <a:t>6</a:t>
            </a:r>
            <a:r>
              <a:rPr lang="zh-CN" altLang="en-US" dirty="0" smtClean="0"/>
              <a:t>、</a:t>
            </a:r>
            <a:r>
              <a:rPr lang="zh-CN" altLang="zh-CN" dirty="0" smtClean="0"/>
              <a:t>查看</a:t>
            </a:r>
            <a:r>
              <a:rPr lang="zh-CN" altLang="zh-CN" dirty="0"/>
              <a:t>历史版本中会出现</a:t>
            </a:r>
            <a:r>
              <a:rPr lang="en-US" altLang="zh-CN" dirty="0"/>
              <a:t>2</a:t>
            </a:r>
            <a:r>
              <a:rPr lang="zh-CN" altLang="zh-CN" dirty="0"/>
              <a:t>个版本，这时</a:t>
            </a:r>
            <a:r>
              <a:rPr lang="zh-CN" altLang="zh-CN" dirty="0" smtClean="0"/>
              <a:t>在</a:t>
            </a:r>
            <a:r>
              <a:rPr lang="zh-CN" altLang="en-US" b="1" dirty="0" smtClean="0"/>
              <a:t>热更管理</a:t>
            </a:r>
            <a:r>
              <a:rPr lang="zh-CN" altLang="zh-CN" dirty="0" smtClean="0"/>
              <a:t>界面</a:t>
            </a:r>
            <a:r>
              <a:rPr lang="en-US" altLang="zh-CN" dirty="0"/>
              <a:t>-</a:t>
            </a:r>
            <a:r>
              <a:rPr lang="zh-CN" altLang="en-US" dirty="0" smtClean="0"/>
              <a:t>测试用户中</a:t>
            </a:r>
            <a:r>
              <a:rPr lang="zh-CN" altLang="zh-CN" dirty="0" smtClean="0"/>
              <a:t>，</a:t>
            </a:r>
            <a:r>
              <a:rPr lang="zh-CN" altLang="zh-CN" dirty="0"/>
              <a:t>输入测试手机</a:t>
            </a:r>
            <a:r>
              <a:rPr lang="en-US" altLang="zh-CN" dirty="0"/>
              <a:t>IMEI</a:t>
            </a:r>
            <a:r>
              <a:rPr lang="zh-CN" altLang="zh-CN" dirty="0"/>
              <a:t>【手机拨打电话界面输入</a:t>
            </a:r>
            <a:r>
              <a:rPr lang="en-US" altLang="zh-CN" dirty="0"/>
              <a:t>*#06#</a:t>
            </a:r>
            <a:r>
              <a:rPr lang="zh-CN" altLang="zh-CN" dirty="0"/>
              <a:t>】，然后进行升级测试，测试没问题后，点击上架【用户就会自动更新新版本】。</a:t>
            </a:r>
          </a:p>
          <a:p>
            <a:r>
              <a:rPr lang="zh-CN" altLang="zh-CN" dirty="0">
                <a:solidFill>
                  <a:srgbClr val="FF0000"/>
                </a:solidFill>
              </a:rPr>
              <a:t>注明：在未上架之前的测试版本是内部测试，上架以后，就会对所有用户玩家进行更新版本【建议慎重使用】。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920" y="1946910"/>
            <a:ext cx="8163560" cy="46723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44624"/>
            <a:ext cx="92525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 smtClean="0">
                <a:solidFill>
                  <a:srgbClr val="FF0000"/>
                </a:solidFill>
              </a:rPr>
              <a:t>子版本</a:t>
            </a:r>
            <a:endParaRPr lang="en-US" altLang="zh-CN" sz="2000" b="1" dirty="0" smtClean="0">
              <a:solidFill>
                <a:srgbClr val="FF0000"/>
              </a:solidFill>
            </a:endParaRPr>
          </a:p>
          <a:p>
            <a:pPr lvl="0"/>
            <a:r>
              <a:rPr lang="en-US" altLang="zh-CN" dirty="0"/>
              <a:t>7</a:t>
            </a:r>
            <a:r>
              <a:rPr lang="zh-CN" altLang="en-US" dirty="0" smtClean="0"/>
              <a:t>、版本管理中当再次上传同</a:t>
            </a:r>
            <a:r>
              <a:rPr lang="en-US" altLang="zh-CN" dirty="0" err="1" smtClean="0"/>
              <a:t>ClientChId</a:t>
            </a:r>
            <a:r>
              <a:rPr lang="zh-CN" altLang="en-US" dirty="0" smtClean="0"/>
              <a:t>和同</a:t>
            </a:r>
            <a:r>
              <a:rPr lang="en-US" altLang="zh-CN" dirty="0" err="1" smtClean="0"/>
              <a:t>versioncode</a:t>
            </a:r>
            <a:r>
              <a:rPr lang="zh-CN" altLang="en-US" dirty="0" smtClean="0"/>
              <a:t>版本时，会自动分配到同版本下</a:t>
            </a:r>
            <a:endParaRPr lang="en-US" altLang="zh-CN" dirty="0" smtClean="0"/>
          </a:p>
          <a:p>
            <a:pPr lvl="0"/>
            <a:r>
              <a:rPr lang="zh-CN" altLang="en-US" dirty="0" smtClean="0"/>
              <a:t>面；或者当渠道或者其它方多次对此游戏包二次打包，同时也会自动上传到母包的子版本中（此功能需求在后台已上传母包的情况下，才会生效）</a:t>
            </a:r>
            <a:r>
              <a:rPr lang="zh-CN" altLang="zh-CN" dirty="0" smtClean="0"/>
              <a:t>。</a:t>
            </a:r>
            <a:endParaRPr lang="zh-CN" altLang="zh-CN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0848"/>
            <a:ext cx="889248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44624"/>
            <a:ext cx="925252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 smtClean="0">
                <a:solidFill>
                  <a:srgbClr val="FF0000"/>
                </a:solidFill>
              </a:rPr>
              <a:t>上下线状态</a:t>
            </a:r>
            <a:endParaRPr lang="en-US" altLang="zh-CN" sz="2000" b="1" dirty="0" smtClean="0">
              <a:solidFill>
                <a:srgbClr val="FF0000"/>
              </a:solidFill>
            </a:endParaRPr>
          </a:p>
          <a:p>
            <a:pPr lvl="0"/>
            <a:r>
              <a:rPr lang="en-US" altLang="zh-CN" dirty="0"/>
              <a:t>8</a:t>
            </a:r>
            <a:r>
              <a:rPr lang="en-US" altLang="zh-CN" dirty="0" smtClean="0"/>
              <a:t>.</a:t>
            </a:r>
            <a:r>
              <a:rPr lang="zh-CN" altLang="en-US" dirty="0" smtClean="0"/>
              <a:t>新</a:t>
            </a:r>
            <a:r>
              <a:rPr lang="zh-CN" altLang="en-US" dirty="0"/>
              <a:t>建立</a:t>
            </a:r>
            <a:r>
              <a:rPr lang="zh-CN" altLang="en-US" dirty="0" smtClean="0"/>
              <a:t>的渠道版本</a:t>
            </a:r>
            <a:r>
              <a:rPr lang="en-US" altLang="zh-CN" dirty="0" smtClean="0"/>
              <a:t>1</a:t>
            </a:r>
            <a:r>
              <a:rPr lang="zh-CN" altLang="en-US" dirty="0"/>
              <a:t>是</a:t>
            </a:r>
            <a:r>
              <a:rPr lang="zh-CN" altLang="en-US" dirty="0" smtClean="0"/>
              <a:t>默认非上线</a:t>
            </a:r>
            <a:r>
              <a:rPr lang="zh-CN" altLang="en-US" dirty="0"/>
              <a:t>的状态</a:t>
            </a:r>
            <a:r>
              <a:rPr lang="zh-CN" altLang="en-US" dirty="0" smtClean="0"/>
              <a:t>，如下</a:t>
            </a:r>
            <a:r>
              <a:rPr lang="zh-CN" altLang="en-US" dirty="0" smtClean="0"/>
              <a:t>图</a:t>
            </a:r>
            <a:r>
              <a:rPr lang="en-US" altLang="zh-CN" dirty="0" smtClean="0"/>
              <a:t>2</a:t>
            </a:r>
            <a:r>
              <a:rPr lang="zh-CN" altLang="en-US" dirty="0" smtClean="0"/>
              <a:t>呈现</a:t>
            </a:r>
            <a:r>
              <a:rPr lang="zh-CN" altLang="en-US" dirty="0" smtClean="0"/>
              <a:t>的状态</a:t>
            </a:r>
            <a:endParaRPr lang="en-US" altLang="zh-CN" dirty="0" smtClean="0"/>
          </a:p>
          <a:p>
            <a:pPr lvl="0"/>
            <a:endParaRPr lang="en-US" altLang="zh-CN" dirty="0"/>
          </a:p>
          <a:p>
            <a:pPr lvl="0"/>
            <a:r>
              <a:rPr lang="en-US" altLang="zh-CN" dirty="0"/>
              <a:t>9</a:t>
            </a:r>
            <a:r>
              <a:rPr lang="en-US" altLang="zh-CN" dirty="0" smtClean="0"/>
              <a:t>.</a:t>
            </a:r>
            <a:r>
              <a:rPr lang="zh-CN" altLang="en-US" dirty="0" smtClean="0"/>
              <a:t>渠道中更新版本后，就会有上线的选项，点击点击后，此渠道所有用户都会更新到最新版本，如下图</a:t>
            </a:r>
            <a:r>
              <a:rPr lang="en-US" altLang="zh-CN" dirty="0" smtClean="0"/>
              <a:t>2</a:t>
            </a:r>
            <a:r>
              <a:rPr lang="zh-CN" altLang="en-US" dirty="0" smtClean="0"/>
              <a:t>呈现的状态</a:t>
            </a:r>
            <a:endParaRPr lang="zh-CN" altLang="zh-CN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015500"/>
            <a:ext cx="8532440" cy="256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51520" y="476672"/>
            <a:ext cx="86764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 smtClean="0">
                <a:solidFill>
                  <a:srgbClr val="FF0000"/>
                </a:solidFill>
              </a:rPr>
              <a:t>后台功能介绍</a:t>
            </a:r>
          </a:p>
          <a:p>
            <a:pPr lvl="0"/>
            <a:r>
              <a:rPr lang="zh-CN" altLang="zh-CN" sz="2000" b="1" dirty="0">
                <a:solidFill>
                  <a:srgbClr val="FF0000"/>
                </a:solidFill>
              </a:rPr>
              <a:t>      </a:t>
            </a:r>
            <a:r>
              <a:rPr lang="zh-CN" altLang="zh-CN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批量编辑：可以一次性编辑多个</a:t>
            </a:r>
            <a:r>
              <a:rPr lang="zh-CN" altLang="zh-CN" sz="20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渠道</a:t>
            </a:r>
            <a:r>
              <a:rPr lang="zh-CN" altLang="en-US" sz="20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，将多个渠道的更新配置统一进行编辑和生效。节省单个渠道进行编辑的工作量。</a:t>
            </a:r>
            <a:endParaRPr lang="zh-CN" altLang="zh-CN" sz="2000" b="1" dirty="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" y="2430145"/>
            <a:ext cx="8185785" cy="41262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基本">
  <a:themeElements>
    <a:clrScheme name="基本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基本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基本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275</TotalTime>
  <Words>1414</Words>
  <Application>Microsoft Office PowerPoint</Application>
  <PresentationFormat>全屏显示(4:3)</PresentationFormat>
  <Paragraphs>108</Paragraphs>
  <Slides>13</Slides>
  <Notes>12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0" baseType="lpstr">
      <vt:lpstr>黑体</vt:lpstr>
      <vt:lpstr>宋体</vt:lpstr>
      <vt:lpstr>微软雅黑</vt:lpstr>
      <vt:lpstr>Arial</vt:lpstr>
      <vt:lpstr>Arial Black</vt:lpstr>
      <vt:lpstr>Calibri</vt:lpstr>
      <vt:lpstr>基本</vt:lpstr>
      <vt:lpstr>更新功能操作步骤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编辑：可实时修改渠道信息 不懂的选项可将鼠标移至对应的      处，会有详细的介绍。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更新功能操作步骤 </dc:title>
  <dc:creator>fanyong</dc:creator>
  <cp:lastModifiedBy>wenchunhe</cp:lastModifiedBy>
  <cp:revision>34</cp:revision>
  <dcterms:created xsi:type="dcterms:W3CDTF">2015-04-22T01:48:00Z</dcterms:created>
  <dcterms:modified xsi:type="dcterms:W3CDTF">2018-10-19T08:27:03Z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2052-10.1.0.7469</vt:lpwstr>
  </property>
</Properties>
</file>